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6DA8ECE-C863-6C29-1BA3-DCA40B580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36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5BCB7B8-F3D6-4E4A-B82C-08225E61A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701" y="626812"/>
            <a:ext cx="4832598" cy="552478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E64017F-E839-DA00-1BD1-14DB32EA6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4387708" y="1441441"/>
            <a:ext cx="3416583" cy="4329505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A5D2CD0-A134-44B2-9B2E-1B7F54F2774A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EAB32A3-79EE-E8C1-D80B-1009A2B88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4038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33</Words>
  <Application>Microsoft Office PowerPoint</Application>
  <PresentationFormat>Grand écran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2022-08-06T21:12:10Z</dcterms:modified>
</cp:coreProperties>
</file>